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57" r:id="rId6"/>
    <p:sldId id="258" r:id="rId7"/>
    <p:sldId id="259" r:id="rId8"/>
    <p:sldId id="260" r:id="rId9"/>
    <p:sldId id="267" r:id="rId10"/>
    <p:sldId id="266" r:id="rId11"/>
    <p:sldId id="265" r:id="rId12"/>
    <p:sldId id="261" r:id="rId13"/>
    <p:sldId id="263" r:id="rId14"/>
    <p:sldId id="262" r:id="rId15"/>
    <p:sldId id="264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5169BE-0253-4296-B56D-C1F8F89395B1}" v="9" dt="2022-05-17T02:14:30.3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01:53:24.30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01:57:04.42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01:53:31.39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2092 486 24575,'1364'0'0,"-1358"0"0,92-5 0,-92 4 0,0 0 0,0 0 0,0 0 0,0-1 0,-1 1 0,1-2 0,0 1 0,-1-1 0,1 1 0,-1-2 0,0 1 0,0 0 0,6-6 0,-11 8 0,0 1 0,1-1 0,-1 1 0,0-1 0,1 1 0,-1-1 0,0 0 0,0 1 0,1-1 0,-1 0 0,0 1 0,0-1 0,0 0 0,0 0 0,0 1 0,0-1 0,0 0 0,0 1 0,0-1 0,0 0 0,0 1 0,-1-1 0,1 0 0,0 1 0,0-1 0,-1 0 0,1 1 0,0-1 0,-1 1 0,1-1 0,-1 1 0,1-1 0,-1 1 0,1-1 0,-1 1 0,1-1 0,-1 1 0,1-1 0,-1 1 0,0 0 0,1-1 0,-1 1 0,1 0 0,-1 0 0,0-1 0,1 1 0,-1 0 0,0 0 0,0 0 0,0 0 0,-39-10 0,-30 3 0,0 3 0,-74 7 0,56-1 0,50 0 0,0 2 0,-42 10 0,5-1 0,67-11 0,0-1 0,0 1 0,0 1 0,1 0 0,-11 4 0,17-6 0,0 0 0,0-1 0,0 1 0,0-1 0,0 1 0,0 0 0,0 0 0,0 0 0,0-1 0,0 1 0,1 0 0,-1 0 0,0 0 0,1 0 0,-1 0 0,1 0 0,-1 0 0,0 3 0,1-3 0,0 0 0,1 1 0,-1-1 0,0 0 0,1 0 0,-1 1 0,1-1 0,-1 0 0,1 0 0,0 0 0,-1 0 0,1 0 0,0 0 0,0 0 0,0 0 0,0 0 0,0 0 0,0 0 0,0-1 0,0 1 0,0 0 0,1 0 0,13 8 0,0-2 0,0 1 0,0-2 0,1 0 0,0-1 0,0-1 0,31 5 0,125 6 0,-148-14 0,157 1 0,-110-4 0,0 3 0,101 16 0,-61-3 0,0-5 0,169-7 0,-169-3 0,-54-3 0,-1-3 0,1-2 0,106-32 0,-93 22 0,119-18 0,346 27 0,-326 14 0,-86-5 0,178 5 0,-230 1 0,0 2 0,84 22 0,-84-15 0,0-2 0,106 3 0,148-15 0,-150-3 0,-73 4 0,119-3 0,-213 1 0,0 1 0,0-2 0,-1 1 0,1-1 0,-1 0 0,14-6 0,-21 8 0,-1 0 0,1 0 0,0 0 0,-1 0 0,1 0 0,0 0 0,-1 0 0,1 0 0,0 0 0,-1 0 0,1 0 0,0 0 0,-1 0 0,1-1 0,0 1 0,0 0 0,-1 0 0,1 0 0,0 0 0,0-1 0,-1 1 0,1 0 0,0 0 0,0-1 0,0 1 0,-1 0 0,1-1 0,0 1 0,0 0 0,0 0 0,0-1 0,0 1 0,0 0 0,-1-1 0,1 1 0,0 0 0,0-1 0,0 1 0,0 0 0,0-1 0,0 1 0,0 0 0,1-1 0,-1 1 0,0 0 0,0-1 0,0 1 0,0 0 0,0-1 0,0 1 0,1 0 0,-1 0 0,0-1 0,0 1 0,0 0 0,1 0 0,-1-1 0,0 1 0,0 0 0,1 0 0,-1 0 0,0-1 0,0 1 0,1 0 0,-1 0 0,0 0 0,1 0 0,-1 0 0,1-1 0,-27-5 0,-54-1 0,-141 7 0,104 2 0,-133 0 0,-403-4 0,613 1 0,1-2 0,-1-1 0,1-3 0,0-1 0,1-1 0,0-3 0,-72-31 0,44 14 0,-2 2 0,-126-31 0,-147-10 0,311 62 0,-120-21 0,-267-43 0,-1 31 0,287 38 0,77 3 0,0-3 0,0-2 0,-79-15 0,58-1 0,-1 4 0,0 3 0,-125-3 0,122 16 0,-75-1 0,-201 27 0,237-15 0,-217-7 0,200-6 0,120 2 0,0 1 0,0 0 0,0 1 0,1 1 0,0 0 0,-1 2 0,-15 7 0,-50 15 0,-123 28 0,199-55 0,0 0 0,0 0 0,0 1 0,1-1 0,-1 1 0,1 0 0,-1 0 0,1 0 0,0 1 0,-1-1 0,1 1 0,0-1 0,1 1 0,-1 0 0,1 0 0,-1 1 0,1-1 0,0 0 0,0 1 0,0 0 0,0-1 0,-1 7 0,2-7 0,1 1 0,0-1 0,0 0 0,-1 1 0,2-1 0,-1 1 0,0-1 0,1 0 0,0 1 0,0-1 0,0 0 0,0 0 0,0 0 0,0 1 0,1-1 0,0-1 0,-1 1 0,1 0 0,0 0 0,1-1 0,-1 1 0,0-1 0,1 1 0,-1-1 0,1 0 0,5 3 0,36 21 0,1-2 0,66 24 0,-22-9 0,-79-35 0,-6-1 0,1 0 0,0 0 0,0-1 0,0 0 0,1 0 0,-1 0 0,0-1 0,1 0 0,-1 0 0,1 0 0,-1-1 0,1 0 0,9 0 0,-15-1 0,1 1 0,0 0 0,-1-1 0,0 1 0,1-1 0,-1 0 0,1 1 0,-1-1 0,1 1 0,-1-1 0,0 1 0,0-1 0,1 0 0,-1 1 0,0-1 0,0 0 0,0 1 0,1-1 0,-1 0 0,0 1 0,0-1 0,0 0 0,0 0 0,0 1 0,0-1 0,-1 0 0,1 1 0,0-1 0,0 0 0,0 1 0,-1-1 0,1 0 0,0 1 0,-1-1 0,1 1 0,0-1 0,-1 1 0,1-1 0,-1 1 0,1-1 0,-2 0 0,-19-24 0,-9 3 0,0 1 0,-40-19 0,-25-18 0,57 32 0,-1 2 0,-1 1 0,-2 2 0,0 2 0,-1 1 0,0 3 0,-2 2 0,0 1 0,0 3 0,0 1 0,-78-2 0,77 7 0,1-2 0,0-2 0,-59-17 0,53 11 0,-100-11 0,11 21 0,87 3 0,-1-2 0,-79-12 0,109 8 0,-1 1 0,-1 2 0,1 0 0,0 2 0,-1 1 0,1 1 0,-43 6 0,14 4-455,0-4 0,-81 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01:53:40.8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44 24575,'145'-2'0,"160"5"0,-294-2 0,0 0 0,0 1 0,0 0 0,0 1 0,-1 0 0,1 1 0,-1 0 0,0 1 0,10 6 0,3 4 0,-2 1 0,26 24 0,3 2 0,-38-34 0,-1-1 0,1 0 0,0 0 0,1-2 0,-1 1 0,1-2 0,0 1 0,1-2 0,-1 0 0,23 2 0,14-1 0,78-4 0,-70-2 0,96 2 0,211-8 0,-224-12 0,-93 11 0,70-3 0,-82 9 0,61-13 0,16-1 0,-71 11 0,0-1 0,-1-2 0,43-16 0,75-15 0,4 4 0,-108 22 0,0 2 0,0 3 0,70-3 0,851 12 0,-421 2 0,221-2-1365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01:53:17.54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01:53:18.423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24575,'2542'0'-1365,"-2498"0"-5461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01:53:20.29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0 493 24575,'35'9'0,"1"-2"0,0-1 0,0-2 0,64 0 0,-38-2 0,83 3-42,1-6 0,224-31 0,161-66-360,30-5 172,-552 102 232,16-3 75,0 1 1,47 0-1,-65 3-50,0 1-1,0 0 1,-1 0-1,1 1 1,0 0-1,-1 0 1,1 0-1,-1 1 1,0 0-1,0 0 1,0 1-1,0-1 1,-1 2-1,10 7 1,-15-12-24,1 0-1,0 1 1,-1-1-1,1 1 1,0-1 0,-1 1-1,1 0 1,-1-1 0,1 1-1,-1-1 1,1 1-1,-1 0 1,0-1 0,1 1-1,-1 0 1,0 0 0,1-1-1,-1 1 1,0 0-1,0 0 1,0-1 0,0 1-1,0 0 1,0 0 0,0 0-1,0-1 1,0 1-1,0 0 1,0 0 0,0-1-1,-1 1 1,1 0 0,0 0-1,0-1 1,-1 1-1,1 0 1,-1-1 0,1 1-1,-1 0 1,1-1 0,-1 1-1,1-1 1,-1 1-1,1-1 1,-1 1 0,0-1-1,1 1 1,-1-1 0,0 1-1,1-1 1,-2 1-1,-51 16-19,23-8 24,11 2-7,0 0 0,-31 26 0,38-26 0,-1-1 0,-1 0 0,0-2 0,0 1 0,0-2 0,-28 11 0,15-11 0,-2-1 0,1-1 0,-56 1 0,-90-10 0,70 0 0,43 4 0,0 3 0,-97 17 0,148-19 0,-7 3 0,0-1 0,0-1 0,-1-1 0,-30-1 0,45 0 0,1 0 0,-1 0 0,1 0 0,-1-1 0,1 1 0,-1-1 0,1 0 0,0 0 0,-1 0 0,1 0 0,0 0 0,0 0 0,0-1 0,-1 1 0,1 0 0,1-1 0,-1 0 0,0 0 0,0 1 0,1-1 0,-1 0 0,1 0 0,-1 0 0,1-1 0,0 1 0,0 0 0,0 0 0,0-1 0,0 1 0,1-1 0,-1 1 0,1-1 0,-1 1 0,1-1 0,0 1 0,0-1 0,0 1 0,0-1 0,1 1 0,-1-1 0,2-3 0,0-3 0,1-1 0,0 1 0,1 0 0,0 0 0,0 1 0,1-1 0,0 1 0,1 0 0,0 0 0,0 1 0,1-1 0,0 1 0,0 1 0,0-1 0,1 1 0,0 1 0,0-1 0,14-5 0,8-4 0,0 1 0,1 1 0,1 2 0,36-7 0,96-17 0,86-25 0,-235 55 0,19-5 0,-1-2 0,-1-1 0,40-22 0,-72 35 0,1 0 0,-1 0 0,1-1 0,0 1 0,-1 0 0,1 0 0,-1-1 0,1 1 0,-1 0 0,1-1 0,-1 1 0,1-1 0,-1 1 0,1 0 0,-1-1 0,0 1 0,1-1 0,-1 1 0,1-1 0,-1 0 0,0 1 0,0-1 0,1 1 0,-1-1 0,0 1 0,0-1 0,0 0 0,0 1 0,0-1 0,0 0 0,0 1 0,0-2 0,-19-6 0,-39 5 0,54 3 0,-175 2-92,-117-2 302,237-4-704,1-2-1,-115-27 1,53-3-6332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01:54:03.63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1786 24575,'52'0'0,"-9"-1"0,86 9 0,-114-5 0,0 0 0,-1 0 0,1 2 0,-1 0 0,0 0 0,0 1 0,-1 1 0,0 0 0,20 15 0,6 9 0,-26-19 0,1 0 0,0-2 0,0 0 0,1 0 0,0-1 0,1-1 0,0-1 0,0 0 0,32 8 0,-9-9 0,1-2 0,0-1 0,0-3 0,0-1 0,0-1 0,53-12 0,-53 4 0,-1-2 0,0-2 0,49-25 0,-58 24 0,0 1 0,1 2 0,0 1 0,1 2 0,0 1 0,42-6 0,123 9 0,-112 5 0,92-12 0,59-8 0,337 13 0,-310 9 0,1683-2 0,-1626-21 0,-9 0 0,1750 21 0,-896 2 0,-698 19 0,-55-1 0,-359-20 0,1 2 0,0 2 0,102 23 0,-107-14 0,26 9 0,1-4 0,0-3 0,2-3 0,82 1 0,370 24 0,-443-23 0,115 34 0,-140-30 0,1-2 0,0-4 0,1-2 0,69 2 0,-18-15 0,220-33 0,-299 27 0,0 0 0,-1-3 0,40-17 0,-31 10 0,58-15 0,55 0 0,315-28 0,172 54 0,-365 11 0,617-3 0,-885 0 0,0 0 0,1-1 0,-1-1 0,20-4 0,-30 6 0,1-1 0,-1 1 0,1 0 0,-1-1 0,0 1 0,1-1 0,-1 1 0,1-1 0,-1 0 0,0 1 0,0-1 0,0 0 0,1 0 0,-1 0 0,0 0 0,0 0 0,0 0 0,0 0 0,0-1 0,-1 1 0,1 0 0,0 0 0,0-1 0,-1 1 0,1-1 0,-1 1 0,1 0 0,-1-1 0,0 1 0,0-1 0,1 1 0,-1-1 0,0 1 0,0-1 0,0 1 0,-1-1 0,1 1 0,0 0 0,0-1 0,-1 1 0,1-1 0,-1 1 0,0 0 0,1-1 0,-1 1 0,0 0 0,0-1 0,0 0 0,-5-6 0,0 1 0,0 0 0,0 0 0,-1 0 0,1 1 0,-2-1 0,-9-5 0,-64-38 0,45 30 0,7 3 0,2 0 0,-42-36 0,59 44 0,1-1 0,0 1 0,0-2 0,1 1 0,1-1 0,0 0 0,0 0 0,1-1 0,-8-21 0,5 10 0,-1 0 0,-1 0 0,-1 1 0,-1 1 0,-1 0 0,-1 1 0,-1 0 0,-1 2 0,0-1 0,-32-24 0,-14-4 0,-138-79 0,172 109 0,-59-37 0,55 32 0,-1 1 0,-1 2 0,0 1 0,-2 2 0,-44-14 0,28 18 0,-1 2 0,-98-5 0,-111 14 0,157 2 0,-745 4 0,791-8 0,-84-14 0,-34-3 0,126 16 0,1-3 0,-88-24 0,86 18 0,-1 1 0,-81-6 0,118 18 0,-1-1 0,1-1 0,0-1 0,0-1 0,0 0 0,0-1 0,1-1 0,-1-1 0,1 0 0,-15-9 0,-12-7 0,-1 3 0,-1 2 0,-1 1 0,-91-19 0,73 21 0,-116-46 0,146 46 0,-1 1 0,0 1 0,0 2 0,-1 2 0,-1 1 0,0 1 0,-73-2 0,-632 14 0,773-6 0,-1 1 0,1 2 0,0 0 0,0 2 0,-1 2 0,1 1 0,-2 1 0,50 20 0,-16 0 0,2-2 0,0-4 0,2-2 0,0-3 0,1-3 0,0-3 0,1-3 0,85-1 0,157 12 0,9 1 0,-256-19 0,1-4 0,72-11 0,-111 9 0,-1 0 0,0-2 0,0-1 0,-1-1 0,0-2 0,0 0 0,-1-1 0,25-18 0,-9 4 0,0 1 0,2 2 0,1 2 0,1 2 0,66-20 0,-57 22 0,0 3 0,1 2 0,1 3 0,88-5 0,-115 12 0,0-1 0,0-2 0,46-13 0,11-2 0,247-21 0,-51 10 0,-111 8 0,177 1 0,172 23 0,-200 2 0,-292-2 0,50-2 0,-73 1 0,1 0 0,-1 0 0,0-1 0,0 1 0,0-1 0,0 0 0,0 0 0,0 0 0,0 0 0,0 0 0,0-1 0,-1 1 0,1-1 0,0 0 0,-1 0 0,1 0 0,2-3 0,-4 4 0,-1 1 0,0-1 0,0 0 0,1 1 0,-1-1 0,0 1 0,0-1 0,0 0 0,0 1 0,0-1 0,0 1 0,0-1 0,0 0 0,0 1 0,0-1 0,0 0 0,0 1 0,0-1 0,-1 1 0,1-1 0,0 0 0,0 1 0,-1-1 0,1 1 0,0-1 0,-1 1 0,1-1 0,-1 1 0,1-1 0,-1 1 0,1 0 0,0-1 0,-1 1 0,0-1 0,1 1 0,-2-1 0,-27-10 0,-5 6 0,1 1 0,-1 2 0,-50 4 0,-108 15 0,178-15 0,-223 35 0,-442 130 0,226-17 0,436-144 0,9-4 0,-1 1 0,1 1 0,-1-1 0,1 1 0,1 1 0,-15 9 0,21-13 0,1-1 0,0 0 0,0 0 0,-1 0 0,1 1 0,0-1 0,0 0 0,-1 0 0,1 1 0,0-1 0,0 0 0,0 1 0,0-1 0,0 0 0,-1 0 0,1 1 0,0-1 0,0 0 0,0 1 0,0-1 0,0 0 0,0 1 0,0-1 0,0 0 0,0 1 0,0-1 0,0 0 0,0 1 0,0-1 0,0 0 0,1 1 0,-1-1 0,0 0 0,0 1 0,0-1 0,0 0 0,1 0 0,-1 1 0,0-1 0,0 0 0,0 0 0,1 1 0,-1-1 0,0 0 0,1 0 0,-1 0 0,0 1 0,0-1 0,1 0 0,-1 0 0,0 0 0,1 0 0,-1 0 0,1 0 0,19 5 0,-20-5 0,50 5 0,-1-2 0,82-7 0,-21 0 0,1288 4 0,-1369-2 0,0 0 0,-1-2 0,0-1 0,32-9 0,114-44 0,-38 11 0,-38 17 0,522-134 0,-593 158 0,-33 3 0,-45 2 0,43 2 0,-151 0 0,-291 13 0,384-4 0,0 2 0,1 3 0,-69 27 0,24-8 0,-165 26 0,29-8 0,178-35 0,24-6 0,0 1 0,-75 32 0,64-19 0,-1-3 0,-1-3 0,-1-2 0,-84 13 0,-240 13 0,316-37 0,-72 5 0,-169 18 0,84-14 0,181-14 0,88-6 0,0-2 0,-1-2 0,0-2 0,50-18 0,6-2 0,-25 10 0,1 3 0,1 3 0,0 4 0,141-2 0,-113 15 0,158-1 0,-218-6 0,-1-2 0,0-2 0,85-29 0,-76 21 0,107-20 0,-70 28 0,94 5 0,-57 2 0,-81-2 0,1-2 0,86-23 0,-79 15 0,99-25 0,99-22 0,406-24 0,-614 80 0,0-1 0,79-24 0,-80 17 0,1 3 0,68-8 0,432 13 0,-312 8 0,981-2 0,-1195 0 0,-18 2 0,-32 6 0,24-7 0,-108 20 0,-224 15 0,202-26 0,118-8 0,1 0 0,0 2 0,0 0 0,0 1 0,-20 10 0,20-8 0,-1-1 0,1 0 0,-1-2 0,-26 5 0,-165 2 0,16-2 0,-582 14 0,578-26 0,184 2 0,-1 0 0,1 1 0,-1 1 0,1 0 0,0 1 0,0 0 0,0 1 0,0 1 0,-13 6 0,-14 9 0,-1-2 0,-1-2 0,-53 13 0,71-21 0,31-4 0,53-2 0,-46-2 0,40 0 0,822-7 0,-734 0 0,-1-7 0,-1-7 0,143-39 0,-61-13 0,-140 44 0,146-34 0,-113 48 0,0 6 0,213 10 0,-161 2 0,546-1 0,-685-1 0,0 1 0,0 1 0,0 1 0,49 14 0,-22 1 0,65 32 0,43 13 0,-33-15 0,-68-25 0,1-3 0,1-3 0,1-2 0,101 11 0,265-9 0,-195-1 0,-20 1 0,300-19 0,-573 5 0,1 3 0,-90 23 0,26-5 0,-152 10 0,-74 15 0,-349 101 0,597-137 0,0-4 0,-110-2 0,-64 4 0,-243 11 0,507-23 0,1-1 0,0 0 0,0 0 0,0-1 0,0 0 0,0-1 0,0 1 0,1-1 0,-1-1 0,-12-8 0,-2-3 0,0-1 0,-18-20 0,20 18 0,-1 0 0,-24-14 0,16 15 0,-1 2 0,0 2 0,-1 1 0,-1 1 0,0 1 0,0 2 0,-37-4 0,-237-11 0,185 18 0,83 1 0,-1-2 0,1-2 0,-56-18 0,-23-5 0,76 18 0,31 4 0,32 2 0,49 5 0,131 11 0,-70 0 0,854 2 0,-843-11 0,-82-1 0,0-3 0,0-3 0,-1-2 0,93-26 0,-21 4-1365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01:54:15.04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12127 416 24575,'-11'7'0,"0"1"0,0-2 0,0 1 0,-1-2 0,0 0 0,0 0 0,-1-1 0,1 0 0,-25 3 0,16-2 0,-384 66 0,240-48 0,-206 58 0,317-66 0,0-3 0,0-2 0,-1-3 0,0-2 0,-61-2 0,-2167-7 0,2242 3 0,0-3 0,0-1 0,0-2 0,-71-22 0,-154-70 0,176 62 0,-1058-398 0,1130 429 0,-5-2 0,0-1 0,-39-22 0,61 31 0,0 0 0,0-1 0,1 1 0,-1 0 0,0-1 0,1 1 0,-1-1 0,0 1 0,1-1 0,-1 0 0,1 1 0,-1-1 0,0 0 0,1 1 0,0-1 0,-1 0 0,1 1 0,-1-1 0,1 0 0,0 0 0,0 0 0,-1-1 0,13-7 0,29 3 0,-41 6 0,404 0 0,-185 4 0,2-5 0,397 19 0,-103 12 0,0-32 0,-186-1 0,-216 3 0,501 10 0,-455 0 0,287 57 0,176 80 0,-565-130 0,106 50 0,13 4 0,-164-66 0,0-1 0,-1 1 0,1 1 0,-1 0 0,0 1 0,12 9 0,-21-15 0,-1 1 0,1-1 0,-1 1 0,1-1 0,-1 1 0,1-1 0,-1 1 0,0 0 0,0 0 0,0 0 0,0 0 0,0 0 0,0 0 0,0 0 0,-1 0 0,1 0 0,-1 0 0,1 4 0,-2-4 0,1 0 0,-1 0 0,0 1 0,0-1 0,0 0 0,0 0 0,0 0 0,-1 0 0,1 0 0,-1 0 0,1 0 0,-1 0 0,0-1 0,0 1 0,1-1 0,-1 1 0,0-1 0,0 1 0,0-1 0,-1 0 0,-2 1 0,-15 8 0,0-2 0,-1 0 0,0-1 0,0-1 0,-34 5 0,-118 7 0,67-9 0,-544 14 0,551-24 0,85 1 0,-1-2 0,0 0 0,0 0 0,1-1 0,0-1 0,-1-1 0,1 0 0,1 0 0,-1-1 0,1-1 0,0-1 0,1 0 0,-1 0 0,-16-16 0,-370-306 0,387 320 0,-1 1 0,0 0 0,0 1 0,-1 0 0,0 1 0,0 0 0,-1 2 0,0-1 0,0 2 0,0 0 0,0 1 0,-1 0 0,1 1 0,-1 1 0,0 1 0,1 0 0,-17 3 0,-24 4 0,2 2 0,-1 3 0,-74 27 0,-21 20 0,112-41 0,-1-2 0,-1-2 0,0-1 0,-64 11 0,-10-11 0,-157 26 0,259-36 0,7-3 0,1 1 0,-1 0 0,0 1 0,0-1 0,1 1 0,-1 0 0,1 0 0,-6 3 0,10-5 0,-1 0 0,1 0 0,0 1 0,0-1 0,0 0 0,0 0 0,0 0 0,0 0 0,0 1 0,-1-1 0,1 0 0,0 0 0,0 0 0,0 0 0,0 1 0,0-1 0,0 0 0,0 0 0,0 0 0,0 1 0,0-1 0,0 0 0,0 0 0,0 0 0,0 1 0,0-1 0,0 0 0,0 0 0,0 0 0,1 1 0,-1-1 0,0 0 0,0 0 0,0 0 0,0 0 0,0 1 0,0-1 0,0 0 0,1 0 0,-1 0 0,0 0 0,0 0 0,0 0 0,0 0 0,1 1 0,-1-1 0,0 0 0,0 0 0,0 0 0,1 0 0,-1 0 0,0 0 0,0 0 0,0 0 0,0 0 0,1 0 0,-1 0 0,0 0 0,0 0 0,1 0 0,13 2 0,21-3 0,60-12 0,-10 2 0,218-32 0,-87 9 0,-12 17 0,292 14 0,-254 7 0,661-4 0,-877 0 0,1 0 0,35 7 0,-41 2 0,-21-9 0,0 0 0,0 0 0,0 1 0,0-1 0,0 0 0,1 0 0,-1 1 0,0-1 0,0 0 0,0 0 0,0 1 0,0-1 0,0 0 0,0 0 0,0 1 0,0-1 0,-1 0 0,1 0 0,0 1 0,0-1 0,0 0 0,0 0 0,0 1 0,0-1 0,0 0 0,-1 0 0,1 0 0,0 1 0,0-1 0,0 0 0,0 0 0,-1 0 0,1 1 0,0-1 0,0 0 0,-1 0 0,1 0 0,0 0 0,0 0 0,-1 0 0,-42 15 0,-68 6 0,-124 7 0,158-21 0,-959 22 0,726-31 0,272 5 0,1 1 0,0 1 0,-68 21 0,60-14 0,-86 12 0,-567-11 0,450-17 0,74 6 0,-265-12 0,411 7 0,1-2 0,0 0 0,0-2 0,1-1 0,0-1 0,0-1 0,1-1 0,0-1 0,-43-29 0,66 39 0,0 1 0,0 0 0,0-1 0,0 1 0,1-1 0,-1 0 0,0 0 0,1 1 0,-1-1 0,1 0 0,-1 0 0,1-1 0,0 1 0,0 0 0,0 0 0,-1-5 0,2 6 0,0 0 0,0-1 0,1 1 0,-1 0 0,0 0 0,1-1 0,-1 1 0,1 0 0,-1 0 0,1 0 0,-1 0 0,1 0 0,0 0 0,-1 0 0,1 0 0,0 0 0,0 0 0,0 0 0,0 0 0,0 0 0,0 1 0,0-1 0,1 0 0,10-5 0,0 1 0,0 0 0,1 1 0,24-5 0,-22 5 0,69-16 0,6 0 0,-1-5 0,110-45 0,-190 67 0,-3 0 0,0 1 0,1-1 0,-1 0 0,0 0 0,-1 0 0,1-1 0,0 0 0,-1 0 0,0-1 0,0 1 0,0-1 0,4-6 0,-9 11 0,0-1 0,0 0 0,0 1 0,0-1 0,0 1 0,0-1 0,0 1 0,0-1 0,-1 1 0,1-1 0,0 1 0,0-1 0,0 1 0,-1-1 0,1 1 0,0-1 0,-1 1 0,1-1 0,0 1 0,-1-1 0,1 1 0,-1 0 0,1-1 0,-1 1 0,1 0 0,0-1 0,-1 1 0,1 0 0,-1 0 0,0 0 0,1-1 0,-1 1 0,1 0 0,-1 0 0,1 0 0,-1 0 0,1 0 0,-1 0 0,1 0 0,-1 0 0,0 0 0,-28-1 0,-12 9 0,1 2 0,1 2 0,0 1 0,-68 33 0,11-5 0,-109 46 0,-106 39 0,24-43 0,223-68 0,-109 11 0,-13 3 0,97-11 0,-1-4 0,-1-4 0,0-4 0,0-4 0,-178-19 0,143-2 0,2-6 0,-183-60 0,183 47 0,-2 6 0,-1 6 0,-1 5 0,-166-6 0,273 27 0,0-1 0,0-1 0,-1-1 0,1-1 0,1-1 0,-1-1 0,1-1 0,-32-14 0,-16-10 0,-1 3 0,-1 3 0,-1 3 0,-90-16 0,105 30 0,23 3 0,74 4 0,1943 4 0,-1078-4 0,-878 1 0,1 2 0,0 0 0,-1 2 0,0 2 0,0 0 0,37 15 0,-62-21 0,0 1 0,0 0 0,-1 0 0,1 0 0,-1 1 0,1-1 0,-1 1 0,1-1 0,-1 1 0,0 0 0,0 0 0,1 0 0,-2 0 0,1 0 0,0 0 0,3 6 0,-5-6 0,0 0 0,-1 0 0,1-1 0,0 1 0,-1 0 0,0 0 0,1 0 0,-1 0 0,0 0 0,0 0 0,0-1 0,0 1 0,0 0 0,0-1 0,0 1 0,-1-1 0,1 1 0,0-1 0,-1 1 0,1-1 0,-1 0 0,0 0 0,0 0 0,1 0 0,-3 1 0,-22 14 0,0-1 0,0-1 0,-2-2 0,1 0 0,-2-2 0,0-1 0,-50 9 0,-4-5 0,-134 4 0,-643-17 0,-199 10 0,-212 15 0,1075-25 0,141-3 0,-82-14 0,-34-2 0,96 17 0,-4 0 0,-89-12 0,-8-1 0,24 3 0,126 7 0,-1-1 0,1-2 0,1-1 0,-42-19 0,39 15 0,0 1 0,-1 2 0,-36-9 0,-15 9 0,0 3 0,0 4 0,-97 8 0,12 0 0,94-6 0,39-1 0,-1 1 0,0 2 0,1 1 0,-1 2 0,1 1 0,0 1 0,-34 12 0,33-6-195,0-2 0,-1-1 0,0-2 0,0-1 0,0-2 0,-48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01:54:26.8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497 740 24575,'23'-1'0,"1"-1"0,-1-1 0,0-1 0,35-11 0,89-38 0,-56 19 0,-81 30 0,0 1 0,1 0 0,-1 1 0,1 0 0,-1 1 0,1 0 0,-1 1 0,15 1 0,-23-1 0,1 0 0,-1 1 0,1 0 0,0-1 0,-1 1 0,1 0 0,-1 0 0,0 0 0,1 0 0,-1 1 0,0-1 0,0 1 0,0-1 0,0 1 0,0 0 0,0 0 0,0 0 0,0 0 0,-1 0 0,1 0 0,-1 0 0,1 1 0,-1-1 0,0 0 0,0 1 0,0-1 0,0 1 0,-1-1 0,1 1 0,-1 0 0,1-1 0,-1 1 0,0 0 0,0-1 0,0 1 0,-1 0 0,1-1 0,-1 5 0,-1 2 0,0-1 0,-1 0 0,1 1 0,-1-1 0,-1 0 0,0 0 0,0-1 0,0 1 0,-1-1 0,-11 13 0,-4 3 0,-46 39 0,17-23 0,-2-2 0,-106 58 0,-123 41 0,241-118 0,0-2 0,-2-1 0,0-2 0,-79 14 0,112-26 0,0 0 0,0 0 0,0-1 0,0-1 0,0 1 0,-12-4 0,18 4 0,1 0 0,-1-1 0,1 1 0,0-1 0,-1 1 0,1-1 0,0 0 0,0 1 0,-1-1 0,1 0 0,0 0 0,0 0 0,0 0 0,0 0 0,0 0 0,0 0 0,0 0 0,0 0 0,1 0 0,-1-1 0,0 1 0,1 0 0,-1-1 0,1 1 0,-1 0 0,1-1 0,0 1 0,-1 0 0,1-1 0,0 1 0,0-1 0,0 1 0,0-1 0,0 1 0,0 0 0,1-1 0,-1 1 0,0-1 0,1 1 0,-1 0 0,1-1 0,0 1 0,-1 0 0,2-2 0,3-7 0,1 0 0,0 1 0,0 0 0,1 0 0,0 1 0,0-1 0,1 2 0,18-15 0,82-51 0,-70 49 0,537-333 0,-258 165 0,-230 137 0,-35 24 0,-1-2 0,66-58 0,-87 64 0,-1-2 0,28-35 0,-49 53 0,0-1 0,-1 1 0,0-1 0,0-1 0,-1 1 0,-1-1 0,0 0 0,-1 0 0,4-24 0,-7 35 0,0 15 0,-2 42 0,-5 78 0,-7-43 0,-5-1 0,-31 98 0,36-142 0,2-8 0,-1 0 0,-2-1 0,-1-1 0,-2 0 0,-2-1 0,0-1 0,-3-1 0,-37 44 0,46-61 0,-2-1 0,1 0 0,-2 0 0,1-2 0,-2 0 0,0-1 0,0-1 0,-1 0 0,0-1 0,-1-1 0,0-1 0,0-1 0,0 0 0,-1-1 0,0-2 0,0 0 0,-37 1 0,33-4 0,-4 0 0,-1-1 0,1-1 0,-34-7 0,55 7 0,0 0 0,0 0 0,0 0 0,0-1 0,1 0 0,-1 0 0,1 0 0,0-1 0,0 0 0,0 0 0,0-1 0,1 0 0,-1 0 0,1 0 0,1 0 0,-1-1 0,-6-11 0,6 8 0,1 0 0,0 1 0,1-2 0,0 1 0,1 0 0,0-1 0,0 1 0,1-1 0,0 1 0,1-1 0,0 0 0,0 1 0,1-1 0,0 1 0,1-1 0,0 1 0,0-1 0,1 1 0,1 0 0,7-16 0,7-6 0,1 1 0,2 0 0,0 1 0,31-30 0,-47 54 0,393-408 0,-386 401 0,1 1 0,0 0 0,0 1 0,1 1 0,0 0 0,1 1 0,0 0 0,0 2 0,22-8 0,-15 9 0,0 0 0,1 2 0,0 1 0,-1 0 0,1 2 0,29 2 0,-37-1 0,0 1 0,1 0 0,-2 1 0,1 1 0,0 0 0,14 6 0,-20-5 0,0 0 0,0 0 0,0 0 0,-1 2 0,0-1 0,0 1 0,-1 0 0,1 0 0,10 15 0,-9-8 0,0 1 0,0 0 0,-1 0 0,-1 1 0,-1 0 0,8 31 0,16 105 0,-29-145 0,12 106 0,-4 1 0,-11 182 0,1-270 0,-1 0 0,-11 47 0,13-73 0,0-1 0,-1 1 0,1-1 0,0 1 0,0-1 0,-1 1 0,1-1 0,0 1 0,-1-1 0,1 1 0,0 0 0,-1-1 0,1 1 0,0-1 0,-1 1 0,1 0 0,-1 0 0,1-1 0,-1 1 0,1 0 0,-1 0 0,1-1 0,-1 1 0,1 0 0,-1 0 0,1 0 0,-1 0 0,1 0 0,-1 0 0,0 0 0,1 0 0,-1 0 0,1 0 0,-1 0 0,1 0 0,-1 0 0,1 0 0,-1 0 0,1 1 0,-1-1 0,1 0 0,-1 0 0,1 1 0,-1-1 0,1 0 0,-1 1 0,1-1 0,0 0 0,-1 1 0,1-1 0,0 1 0,-1-1 0,1 1 0,0-1 0,-1 1 0,1-1 0,0 1 0,0-1 0,0 1 0,0-1 0,-1 1 0,1-1 0,0 1 0,0-1 0,0 1 0,0-1 0,0 1 0,0 0 0,-20-41 0,19 38 0,-11-31 0,2 0 0,1 0 0,1-1 0,-3-40 0,-2-137 0,10 138 0,4 191 0,-3-53 0,9 67 0,-7-130 0,0 1 0,0-1 0,1 0 0,-1 1 0,0-1 0,1 0 0,0 0 0,-1 1 0,1-1 0,0 0 0,0 0 0,0 0 0,1 0 0,-1 0 0,0 0 0,1 0 0,-1-1 0,1 1 0,0 0 0,0-1 0,2 2 0,-2-3 0,0 1 0,0-1 0,0 0 0,0 0 0,0-1 0,0 1 0,0 0 0,0-1 0,0 1 0,-1-1 0,1 1 0,0-1 0,0 0 0,0 0 0,0 0 0,-1 0 0,1 0 0,-1 0 0,1-1 0,-1 1 0,1-1 0,-1 1 0,0-1 0,1 1 0,1-4 0,7-10 0,0 0 0,-1 0 0,-1-1 0,0 0 0,-1 0 0,5-19 0,15-31 0,-9 27 0,-1 0 0,41-68 0,-53 99 0,1-1 0,0 1 0,1 0 0,0 0 0,0 1 0,0 0 0,1 0 0,0 0 0,1 1 0,-1 1 0,1-1 0,0 1 0,10-3 0,-16 7 0,0 0 0,0 0 0,0 0 0,0 0 0,0 1 0,0-1 0,0 1 0,0 0 0,0 0 0,0 0 0,0 0 0,0 0 0,0 1 0,0-1 0,0 1 0,0 0 0,0 0 0,0 0 0,0 1 0,-1-1 0,1 0 0,0 1 0,-1 0 0,1 0 0,-1 0 0,0 0 0,0 0 0,1 0 0,-1 0 0,-1 1 0,1-1 0,0 1 0,-1-1 0,1 1 0,-1 0 0,2 4 0,3 9 0,-2 0 0,1 0 0,-2 0 0,0 0 0,1 24 0,2 58 0,-12 173 0,5-262 0,0 0 0,-1-1 0,1 1 0,-2-1 0,0 1 0,0-1 0,0 0 0,-9 14 0,11-21 0,0 1 0,0-1 0,0 1 0,0-1 0,0 1 0,-1-1 0,1 0 0,-1 0 0,1 0 0,-1 0 0,1 0 0,-1 0 0,0 0 0,1 0 0,-1-1 0,0 1 0,0-1 0,1 1 0,-3-1 0,1 0 0,1 0 0,-1-1 0,1 1 0,-1-1 0,1 0 0,0 0 0,-1 0 0,1 0 0,0 0 0,0 0 0,-1-1 0,1 1 0,0-1 0,0 1 0,1-1 0,-1 0 0,0 0 0,-1-2 0,-6-7 0,0-1 0,1 0 0,1 0 0,0-1 0,1 0 0,0 0 0,-7-24 0,-20-105 0,25 102 0,-18-72 0,9 44 0,-12-104 0,28 168 7,1-1 0,0 1-1,0 0 1,0 0-1,1-1 1,0 1 0,0 0-1,0 0 1,0 0 0,0 0-1,1 0 1,-1 0 0,1 0-1,0 1 1,1-1 0,-1 1-1,5-6 1,-2 4-156,0 1 1,1-1-1,-1 1 1,1 0-1,0 1 1,0 0-1,0 0 1,0 0-1,12-4 1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505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217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477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5736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8847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6596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8279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8337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7176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3378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6779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92D0B36-5DA7-4516-8ED1-AF99D2968D3B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8E4180D-15D2-430D-B3B5-596AF0EB3C70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869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customXml" Target="../ink/ink5.xml"/><Relationship Id="rId18" Type="http://schemas.openxmlformats.org/officeDocument/2006/relationships/image" Target="../media/image18.png"/><Relationship Id="rId3" Type="http://schemas.openxmlformats.org/officeDocument/2006/relationships/image" Target="../media/image10.png"/><Relationship Id="rId21" Type="http://schemas.openxmlformats.org/officeDocument/2006/relationships/customXml" Target="../ink/ink9.xml"/><Relationship Id="rId7" Type="http://schemas.openxmlformats.org/officeDocument/2006/relationships/customXml" Target="../ink/ink2.xml"/><Relationship Id="rId12" Type="http://schemas.openxmlformats.org/officeDocument/2006/relationships/image" Target="../media/image15.png"/><Relationship Id="rId17" Type="http://schemas.openxmlformats.org/officeDocument/2006/relationships/customXml" Target="../ink/ink7.xml"/><Relationship Id="rId2" Type="http://schemas.openxmlformats.org/officeDocument/2006/relationships/image" Target="../media/image9.png"/><Relationship Id="rId16" Type="http://schemas.openxmlformats.org/officeDocument/2006/relationships/image" Target="../media/image17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5" Type="http://schemas.openxmlformats.org/officeDocument/2006/relationships/customXml" Target="../ink/ink6.xml"/><Relationship Id="rId10" Type="http://schemas.openxmlformats.org/officeDocument/2006/relationships/image" Target="../media/image14.png"/><Relationship Id="rId19" Type="http://schemas.openxmlformats.org/officeDocument/2006/relationships/customXml" Target="../ink/ink8.xml"/><Relationship Id="rId4" Type="http://schemas.openxmlformats.org/officeDocument/2006/relationships/image" Target="../media/image11.png"/><Relationship Id="rId9" Type="http://schemas.openxmlformats.org/officeDocument/2006/relationships/customXml" Target="../ink/ink3.xml"/><Relationship Id="rId14" Type="http://schemas.openxmlformats.org/officeDocument/2006/relationships/image" Target="../media/image16.png"/><Relationship Id="rId22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customXml" Target="../ink/ink10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SPRINT 2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324007" y="4514108"/>
            <a:ext cx="6831673" cy="1658910"/>
          </a:xfrm>
        </p:spPr>
        <p:txBody>
          <a:bodyPr>
            <a:normAutofit lnSpcReduction="10000"/>
          </a:bodyPr>
          <a:lstStyle/>
          <a:p>
            <a:pPr algn="r"/>
            <a:r>
              <a:rPr lang="pt-BR" sz="1600" dirty="0"/>
              <a:t>Orientadores:</a:t>
            </a:r>
          </a:p>
          <a:p>
            <a:pPr algn="r"/>
            <a:r>
              <a:rPr lang="pt-BR" sz="1600" i="1" dirty="0"/>
              <a:t>P2. Juliana Forin Pasquini Martinez</a:t>
            </a:r>
            <a:endParaRPr lang="pt-BR" sz="1600" dirty="0"/>
          </a:p>
          <a:p>
            <a:pPr algn="r"/>
            <a:r>
              <a:rPr lang="pt-BR" sz="1600" i="1" dirty="0"/>
              <a:t>M2. Claudio Etelvino de Lima</a:t>
            </a:r>
            <a:endParaRPr lang="pt-BR" sz="1600" dirty="0"/>
          </a:p>
          <a:p>
            <a:br>
              <a:rPr lang="pt-BR" sz="1600" dirty="0"/>
            </a:br>
            <a:endParaRPr lang="pt-BR" sz="16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2981" y="-38635"/>
            <a:ext cx="2719018" cy="130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334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30406" y="290015"/>
            <a:ext cx="9601200" cy="1485900"/>
          </a:xfrm>
        </p:spPr>
        <p:txBody>
          <a:bodyPr/>
          <a:lstStyle/>
          <a:p>
            <a:r>
              <a:rPr lang="pt-BR" dirty="0"/>
              <a:t>Burndown</a:t>
            </a:r>
          </a:p>
        </p:txBody>
      </p:sp>
      <p:sp>
        <p:nvSpPr>
          <p:cNvPr id="4" name="Retângulo 3"/>
          <p:cNvSpPr/>
          <p:nvPr/>
        </p:nvSpPr>
        <p:spPr>
          <a:xfrm>
            <a:off x="11872682" y="6427361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8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862" y="1775915"/>
            <a:ext cx="8352517" cy="450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762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07827" y="262719"/>
            <a:ext cx="9601200" cy="1485900"/>
          </a:xfrm>
        </p:spPr>
        <p:txBody>
          <a:bodyPr/>
          <a:lstStyle/>
          <a:p>
            <a:r>
              <a:rPr lang="pt-BR" dirty="0"/>
              <a:t>Tecnologias Utilizadas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86934" y="1771469"/>
            <a:ext cx="10338179" cy="4749421"/>
          </a:xfrm>
        </p:spPr>
        <p:txBody>
          <a:bodyPr>
            <a:normAutofit/>
          </a:bodyPr>
          <a:lstStyle/>
          <a:p>
            <a:r>
              <a:rPr lang="pt-BR" dirty="0"/>
              <a:t>Foram usadas as seguintes ferramentas, linguagens e tecnologias para a execução do projeto:</a:t>
            </a:r>
          </a:p>
          <a:p>
            <a:r>
              <a:rPr lang="pt-BR" dirty="0">
                <a:solidFill>
                  <a:schemeClr val="tx1"/>
                </a:solidFill>
              </a:rPr>
              <a:t>JAVA DESKTOP: Linguagem</a:t>
            </a:r>
          </a:p>
          <a:p>
            <a:r>
              <a:rPr lang="pt-BR" dirty="0">
                <a:solidFill>
                  <a:schemeClr val="tx1"/>
                </a:solidFill>
              </a:rPr>
              <a:t>MySQL: Banco de Dados</a:t>
            </a:r>
          </a:p>
          <a:p>
            <a:r>
              <a:rPr lang="pt-BR" dirty="0">
                <a:solidFill>
                  <a:schemeClr val="tx1"/>
                </a:solidFill>
              </a:rPr>
              <a:t>Git: Versionamento</a:t>
            </a:r>
          </a:p>
          <a:p>
            <a:r>
              <a:rPr lang="pt-BR" dirty="0">
                <a:solidFill>
                  <a:schemeClr val="tx1"/>
                </a:solidFill>
              </a:rPr>
              <a:t>GitHub: Armazenamento de código</a:t>
            </a:r>
          </a:p>
          <a:p>
            <a:r>
              <a:rPr lang="pt-BR" dirty="0">
                <a:solidFill>
                  <a:schemeClr val="tx1"/>
                </a:solidFill>
              </a:rPr>
              <a:t>NetBeans: Codificação</a:t>
            </a:r>
          </a:p>
          <a:p>
            <a:r>
              <a:rPr lang="pt-BR" dirty="0">
                <a:solidFill>
                  <a:schemeClr val="tx1"/>
                </a:solidFill>
              </a:rPr>
              <a:t>BRModelo: Diagramas</a:t>
            </a:r>
          </a:p>
          <a:p>
            <a:r>
              <a:rPr lang="pt-BR" dirty="0">
                <a:solidFill>
                  <a:schemeClr val="tx1"/>
                </a:solidFill>
              </a:rPr>
              <a:t>Lucid: Editor gráfico</a:t>
            </a:r>
          </a:p>
          <a:p>
            <a:r>
              <a:rPr lang="pt-BR" dirty="0">
                <a:solidFill>
                  <a:schemeClr val="tx1"/>
                </a:solidFill>
              </a:rPr>
              <a:t>Teams: Comunicação</a:t>
            </a:r>
          </a:p>
          <a:p>
            <a:r>
              <a:rPr lang="pt-BR" dirty="0">
                <a:solidFill>
                  <a:schemeClr val="tx1"/>
                </a:solidFill>
              </a:rPr>
              <a:t>Whimsical: Prototipagem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290" y="2225013"/>
            <a:ext cx="1286515" cy="1483493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6371" y="2177062"/>
            <a:ext cx="2097917" cy="1453002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1363" y="3874211"/>
            <a:ext cx="2427932" cy="1342598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7691" y="3882239"/>
            <a:ext cx="2125497" cy="1349163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8330" y="5231402"/>
            <a:ext cx="3902434" cy="1086653"/>
          </a:xfrm>
          <a:prstGeom prst="rect">
            <a:avLst/>
          </a:prstGeom>
        </p:spPr>
      </p:pic>
      <p:pic>
        <p:nvPicPr>
          <p:cNvPr id="6154" name="Picture 10" descr="LucidChart - Compre agora na Software.com.br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0125" y="5046815"/>
            <a:ext cx="1959828" cy="1271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tângulo 12"/>
          <p:cNvSpPr/>
          <p:nvPr/>
        </p:nvSpPr>
        <p:spPr>
          <a:xfrm>
            <a:off x="11824441" y="6488668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564523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Agradecimentos Finais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661375" y="2000280"/>
            <a:ext cx="9040970" cy="4023360"/>
          </a:xfrm>
        </p:spPr>
        <p:txBody>
          <a:bodyPr/>
          <a:lstStyle/>
          <a:p>
            <a:pPr marL="0" indent="0" algn="ctr">
              <a:buNone/>
            </a:pPr>
            <a:r>
              <a:rPr lang="pt-BR" i="1" dirty="0"/>
              <a:t>	A instituição Fatec São José dos Campos - Prof. Jessen Vidal pelo fornecimento de toda infraestrutura, além da rede de apoio de toda equipe envolvida. Agradecemos em especial aos professores Claudio Etelvino de Lima e Juliana Forin Pasquini Martinez pela orientação, paciência e tempo dedicado, além da empresa Pro4tech pela assistência e esclarecimentos prestados. </a:t>
            </a:r>
            <a:br>
              <a:rPr lang="pt-BR" i="1" dirty="0"/>
            </a:br>
            <a:endParaRPr lang="pt-BR" i="1" dirty="0"/>
          </a:p>
        </p:txBody>
      </p:sp>
      <p:sp>
        <p:nvSpPr>
          <p:cNvPr id="4" name="Retângulo 3"/>
          <p:cNvSpPr/>
          <p:nvPr/>
        </p:nvSpPr>
        <p:spPr>
          <a:xfrm>
            <a:off x="11736640" y="6369671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754106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4.googleusercontent.com/5aNrk6kGGGMjHk30yxyDjl5Uj0Jba9m5gMVtW4tAd73ZCSmlkHmJnEIyLBmRYKiD1cqGddP_lptuqC24TMWUxjCUQj5nwQ3quov-D7-wPQ-e3-lITVdBMU2UBHsVYbj_6I53K1fch1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8863" y="543750"/>
            <a:ext cx="2062465" cy="274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3.googleusercontent.com/RtVjZYfBkcdAeMaF5nr1q2TEhTyN_Voiw0B_80HLNq_YxmhoI65nn9k8IIbIgVgj2A1MCduIqw6i1PHb_yset2T-Zvb0NyahUYot98eERLlzOJnHNDV26yYkXZOzoqJACXGbxdONhyw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273" y="3617328"/>
            <a:ext cx="2257067" cy="274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lh6.googleusercontent.com/fM36NZZMHZSUhKInf2cd3YO3Fc2WSgtOh4lBIYlbEuRrqZA1igAd_Ei26HN9h_8NZXx1mldn8hGoqYVukXzr8wrUdVupBi36AaXiGO6Ebmda_YLHrJ_CjT34Qrk-ut-OGLFDWv_QVA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338" y="467365"/>
            <a:ext cx="2067786" cy="2757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pps.whatsapp.net/v/t61.24694-24/198850387_540108407196303_379481375678031789_n.jpg?ccb=11-4&amp;oh=01_AVy1OHdXJWogBBdxB5fjF7c8jcq99isg0bw_eUGJsHwqKw&amp;oe=62744B46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14" t="5338" r="15325"/>
          <a:stretch/>
        </p:blipFill>
        <p:spPr bwMode="auto">
          <a:xfrm>
            <a:off x="3579583" y="3765774"/>
            <a:ext cx="2088108" cy="2668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821" y="742638"/>
            <a:ext cx="2149796" cy="2617328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9238240" y="3247996"/>
            <a:ext cx="2467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Thales de Lucca Kerber</a:t>
            </a:r>
          </a:p>
        </p:txBody>
      </p:sp>
      <p:sp>
        <p:nvSpPr>
          <p:cNvPr id="6" name="Retângulo 5"/>
          <p:cNvSpPr/>
          <p:nvPr/>
        </p:nvSpPr>
        <p:spPr>
          <a:xfrm>
            <a:off x="3515590" y="6409549"/>
            <a:ext cx="24779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Ana Carolina das Neves</a:t>
            </a:r>
          </a:p>
        </p:txBody>
      </p:sp>
      <p:sp>
        <p:nvSpPr>
          <p:cNvPr id="7" name="Retângulo 6"/>
          <p:cNvSpPr/>
          <p:nvPr/>
        </p:nvSpPr>
        <p:spPr>
          <a:xfrm>
            <a:off x="5545199" y="3295163"/>
            <a:ext cx="2016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Davi Elias Silvestre</a:t>
            </a:r>
          </a:p>
        </p:txBody>
      </p:sp>
      <p:sp>
        <p:nvSpPr>
          <p:cNvPr id="8" name="Retângulo 7"/>
          <p:cNvSpPr/>
          <p:nvPr/>
        </p:nvSpPr>
        <p:spPr>
          <a:xfrm>
            <a:off x="1000836" y="307603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pt-BR" dirty="0"/>
            </a:br>
            <a:r>
              <a:rPr lang="pt-BR" dirty="0"/>
              <a:t>Jeniffer Cristina Freitas Pereira</a:t>
            </a:r>
          </a:p>
        </p:txBody>
      </p:sp>
      <p:sp>
        <p:nvSpPr>
          <p:cNvPr id="10" name="Retângulo 9"/>
          <p:cNvSpPr/>
          <p:nvPr/>
        </p:nvSpPr>
        <p:spPr>
          <a:xfrm>
            <a:off x="8062376" y="6434707"/>
            <a:ext cx="14319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Mateus Silva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675024" y="96456"/>
            <a:ext cx="238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Integrantes</a:t>
            </a:r>
            <a:r>
              <a:rPr lang="pt-BR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058461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36512" y="322428"/>
            <a:ext cx="9601200" cy="1485900"/>
          </a:xfrm>
        </p:spPr>
        <p:txBody>
          <a:bodyPr/>
          <a:lstStyle/>
          <a:p>
            <a:r>
              <a:rPr lang="pt-BR" dirty="0"/>
              <a:t>Objetivo do Projeto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917511" y="1808328"/>
            <a:ext cx="3937379" cy="3581400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pt-BR" dirty="0"/>
              <a:t>O projeto tem como finalidade organizar a comunicação da empresa com os clientes, desenvolvendo um sistema que possibilita o cadastro de mensagens enviadas para a empresa Pro4Tech por outros meios, como SMS, Whatsapp, Email e outros. 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7936" y="322428"/>
            <a:ext cx="4299045" cy="5975103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11700681" y="638715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651841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26" y="656310"/>
            <a:ext cx="5551298" cy="3135262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/>
          <a:srcRect l="-250" t="-541" r="-1" b="2443"/>
          <a:stretch/>
        </p:blipFill>
        <p:spPr>
          <a:xfrm>
            <a:off x="5847496" y="595838"/>
            <a:ext cx="6173338" cy="315263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5333" y="3774202"/>
            <a:ext cx="7096339" cy="3083797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419126" y="102841"/>
            <a:ext cx="20896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/>
              <a:t>Backlog Total</a:t>
            </a:r>
          </a:p>
        </p:txBody>
      </p:sp>
      <p:sp>
        <p:nvSpPr>
          <p:cNvPr id="10" name="Retângulo 9"/>
          <p:cNvSpPr/>
          <p:nvPr/>
        </p:nvSpPr>
        <p:spPr>
          <a:xfrm>
            <a:off x="11861175" y="6488667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Tinta 10">
                <a:extLst>
                  <a:ext uri="{FF2B5EF4-FFF2-40B4-BE49-F238E27FC236}">
                    <a16:creationId xmlns:a16="http://schemas.microsoft.com/office/drawing/2014/main" id="{D9740204-A1A8-2B3E-D403-3FAAB175C681}"/>
                  </a:ext>
                </a:extLst>
              </p14:cNvPr>
              <p14:cNvContentPartPr/>
              <p14:nvPr/>
            </p14:nvContentPartPr>
            <p14:xfrm>
              <a:off x="4571768" y="3657217"/>
              <a:ext cx="360" cy="360"/>
            </p14:xfrm>
          </p:contentPart>
        </mc:Choice>
        <mc:Fallback xmlns="">
          <p:pic>
            <p:nvPicPr>
              <p:cNvPr id="11" name="Tinta 10">
                <a:extLst>
                  <a:ext uri="{FF2B5EF4-FFF2-40B4-BE49-F238E27FC236}">
                    <a16:creationId xmlns:a16="http://schemas.microsoft.com/office/drawing/2014/main" id="{D9740204-A1A8-2B3E-D403-3FAAB175C68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09128" y="3594217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Tinta 11">
                <a:extLst>
                  <a:ext uri="{FF2B5EF4-FFF2-40B4-BE49-F238E27FC236}">
                    <a16:creationId xmlns:a16="http://schemas.microsoft.com/office/drawing/2014/main" id="{B68A0C5D-AF31-BB1B-9F0A-0CA105DFD865}"/>
                  </a:ext>
                </a:extLst>
              </p14:cNvPr>
              <p14:cNvContentPartPr/>
              <p14:nvPr/>
            </p14:nvContentPartPr>
            <p14:xfrm>
              <a:off x="3789488" y="3674137"/>
              <a:ext cx="2756520" cy="219600"/>
            </p14:xfrm>
          </p:contentPart>
        </mc:Choice>
        <mc:Fallback xmlns="">
          <p:pic>
            <p:nvPicPr>
              <p:cNvPr id="12" name="Tinta 11">
                <a:extLst>
                  <a:ext uri="{FF2B5EF4-FFF2-40B4-BE49-F238E27FC236}">
                    <a16:creationId xmlns:a16="http://schemas.microsoft.com/office/drawing/2014/main" id="{B68A0C5D-AF31-BB1B-9F0A-0CA105DFD86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726848" y="3611497"/>
                <a:ext cx="288216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6" name="Tinta 15">
                <a:extLst>
                  <a:ext uri="{FF2B5EF4-FFF2-40B4-BE49-F238E27FC236}">
                    <a16:creationId xmlns:a16="http://schemas.microsoft.com/office/drawing/2014/main" id="{DD67F06A-2E8A-B669-3012-C128963B590A}"/>
                  </a:ext>
                </a:extLst>
              </p14:cNvPr>
              <p14:cNvContentPartPr/>
              <p14:nvPr/>
            </p14:nvContentPartPr>
            <p14:xfrm>
              <a:off x="1784288" y="3685657"/>
              <a:ext cx="1909440" cy="92880"/>
            </p14:xfrm>
          </p:contentPart>
        </mc:Choice>
        <mc:Fallback xmlns="">
          <p:pic>
            <p:nvPicPr>
              <p:cNvPr id="16" name="Tinta 15">
                <a:extLst>
                  <a:ext uri="{FF2B5EF4-FFF2-40B4-BE49-F238E27FC236}">
                    <a16:creationId xmlns:a16="http://schemas.microsoft.com/office/drawing/2014/main" id="{DD67F06A-2E8A-B669-3012-C128963B590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721288" y="3623017"/>
                <a:ext cx="2035080" cy="218520"/>
              </a:xfrm>
              <a:prstGeom prst="rect">
                <a:avLst/>
              </a:prstGeom>
            </p:spPr>
          </p:pic>
        </mc:Fallback>
      </mc:AlternateContent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A31C58E-2199-62ED-DBED-FAFBC1BE3E69}"/>
              </a:ext>
            </a:extLst>
          </p:cNvPr>
          <p:cNvGrpSpPr/>
          <p:nvPr/>
        </p:nvGrpSpPr>
        <p:grpSpPr>
          <a:xfrm>
            <a:off x="3937448" y="3574417"/>
            <a:ext cx="7853040" cy="748800"/>
            <a:chOff x="3937448" y="3574417"/>
            <a:chExt cx="7853040" cy="748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" name="Tinta 1">
                  <a:extLst>
                    <a:ext uri="{FF2B5EF4-FFF2-40B4-BE49-F238E27FC236}">
                      <a16:creationId xmlns:a16="http://schemas.microsoft.com/office/drawing/2014/main" id="{7C75107B-72BC-4A2A-3F59-44A233AE05E2}"/>
                    </a:ext>
                  </a:extLst>
                </p14:cNvPr>
                <p14:cNvContentPartPr/>
                <p14:nvPr/>
              </p14:nvContentPartPr>
              <p14:xfrm>
                <a:off x="5353328" y="4202977"/>
                <a:ext cx="360" cy="360"/>
              </p14:xfrm>
            </p:contentPart>
          </mc:Choice>
          <mc:Fallback xmlns="">
            <p:pic>
              <p:nvPicPr>
                <p:cNvPr id="2" name="Tinta 1">
                  <a:extLst>
                    <a:ext uri="{FF2B5EF4-FFF2-40B4-BE49-F238E27FC236}">
                      <a16:creationId xmlns:a16="http://schemas.microsoft.com/office/drawing/2014/main" id="{7C75107B-72BC-4A2A-3F59-44A233AE05E2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5344688" y="4193977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3" name="Tinta 2">
                  <a:extLst>
                    <a:ext uri="{FF2B5EF4-FFF2-40B4-BE49-F238E27FC236}">
                      <a16:creationId xmlns:a16="http://schemas.microsoft.com/office/drawing/2014/main" id="{98537F0B-BB78-14B3-B4AD-C19C527F08AB}"/>
                    </a:ext>
                  </a:extLst>
                </p14:cNvPr>
                <p14:cNvContentPartPr/>
                <p14:nvPr/>
              </p14:nvContentPartPr>
              <p14:xfrm>
                <a:off x="5486168" y="4202977"/>
                <a:ext cx="931320" cy="360"/>
              </p14:xfrm>
            </p:contentPart>
          </mc:Choice>
          <mc:Fallback xmlns="">
            <p:pic>
              <p:nvPicPr>
                <p:cNvPr id="3" name="Tinta 2">
                  <a:extLst>
                    <a:ext uri="{FF2B5EF4-FFF2-40B4-BE49-F238E27FC236}">
                      <a16:creationId xmlns:a16="http://schemas.microsoft.com/office/drawing/2014/main" id="{98537F0B-BB78-14B3-B4AD-C19C527F08AB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5477168" y="4193977"/>
                  <a:ext cx="94896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4" name="Tinta 3">
                  <a:extLst>
                    <a:ext uri="{FF2B5EF4-FFF2-40B4-BE49-F238E27FC236}">
                      <a16:creationId xmlns:a16="http://schemas.microsoft.com/office/drawing/2014/main" id="{178BE669-8145-8596-1E5B-6A05B9067D49}"/>
                    </a:ext>
                  </a:extLst>
                </p14:cNvPr>
                <p14:cNvContentPartPr/>
                <p14:nvPr/>
              </p14:nvContentPartPr>
              <p14:xfrm>
                <a:off x="6297248" y="4114057"/>
                <a:ext cx="829080" cy="205560"/>
              </p14:xfrm>
            </p:contentPart>
          </mc:Choice>
          <mc:Fallback xmlns="">
            <p:pic>
              <p:nvPicPr>
                <p:cNvPr id="4" name="Tinta 3">
                  <a:extLst>
                    <a:ext uri="{FF2B5EF4-FFF2-40B4-BE49-F238E27FC236}">
                      <a16:creationId xmlns:a16="http://schemas.microsoft.com/office/drawing/2014/main" id="{178BE669-8145-8596-1E5B-6A05B9067D49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6288248" y="4105057"/>
                  <a:ext cx="846720" cy="22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8" name="Tinta 17">
                  <a:extLst>
                    <a:ext uri="{FF2B5EF4-FFF2-40B4-BE49-F238E27FC236}">
                      <a16:creationId xmlns:a16="http://schemas.microsoft.com/office/drawing/2014/main" id="{BD267982-BC0D-D232-2F2A-BC2E98FF5E4B}"/>
                    </a:ext>
                  </a:extLst>
                </p14:cNvPr>
                <p14:cNvContentPartPr/>
                <p14:nvPr/>
              </p14:nvContentPartPr>
              <p14:xfrm>
                <a:off x="3937448" y="3574417"/>
                <a:ext cx="7853040" cy="748800"/>
              </p14:xfrm>
            </p:contentPart>
          </mc:Choice>
          <mc:Fallback xmlns="">
            <p:pic>
              <p:nvPicPr>
                <p:cNvPr id="18" name="Tinta 17">
                  <a:extLst>
                    <a:ext uri="{FF2B5EF4-FFF2-40B4-BE49-F238E27FC236}">
                      <a16:creationId xmlns:a16="http://schemas.microsoft.com/office/drawing/2014/main" id="{BD267982-BC0D-D232-2F2A-BC2E98FF5E4B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3874808" y="3511417"/>
                  <a:ext cx="7978680" cy="8744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0" name="Tinta 19">
                <a:extLst>
                  <a:ext uri="{FF2B5EF4-FFF2-40B4-BE49-F238E27FC236}">
                    <a16:creationId xmlns:a16="http://schemas.microsoft.com/office/drawing/2014/main" id="{F3FFB88F-5591-AB8A-A480-2BD1E6B6461A}"/>
                  </a:ext>
                </a:extLst>
              </p14:cNvPr>
              <p14:cNvContentPartPr/>
              <p14:nvPr/>
            </p14:nvContentPartPr>
            <p14:xfrm>
              <a:off x="7329728" y="513697"/>
              <a:ext cx="4365720" cy="254160"/>
            </p14:xfrm>
          </p:contentPart>
        </mc:Choice>
        <mc:Fallback xmlns="">
          <p:pic>
            <p:nvPicPr>
              <p:cNvPr id="20" name="Tinta 19">
                <a:extLst>
                  <a:ext uri="{FF2B5EF4-FFF2-40B4-BE49-F238E27FC236}">
                    <a16:creationId xmlns:a16="http://schemas.microsoft.com/office/drawing/2014/main" id="{F3FFB88F-5591-AB8A-A480-2BD1E6B6461A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267088" y="451057"/>
                <a:ext cx="4491360" cy="37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1" name="Tinta 20">
                <a:extLst>
                  <a:ext uri="{FF2B5EF4-FFF2-40B4-BE49-F238E27FC236}">
                    <a16:creationId xmlns:a16="http://schemas.microsoft.com/office/drawing/2014/main" id="{1EC3C7E3-BBE1-BB68-ECAA-20D5A6BC1184}"/>
                  </a:ext>
                </a:extLst>
              </p14:cNvPr>
              <p14:cNvContentPartPr/>
              <p14:nvPr/>
            </p14:nvContentPartPr>
            <p14:xfrm>
              <a:off x="6192128" y="3272737"/>
              <a:ext cx="816480" cy="458640"/>
            </p14:xfrm>
          </p:contentPart>
        </mc:Choice>
        <mc:Fallback xmlns="">
          <p:pic>
            <p:nvPicPr>
              <p:cNvPr id="21" name="Tinta 20">
                <a:extLst>
                  <a:ext uri="{FF2B5EF4-FFF2-40B4-BE49-F238E27FC236}">
                    <a16:creationId xmlns:a16="http://schemas.microsoft.com/office/drawing/2014/main" id="{1EC3C7E3-BBE1-BB68-ECAA-20D5A6BC118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129128" y="3209737"/>
                <a:ext cx="942120" cy="58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4903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44054" y="232540"/>
            <a:ext cx="9601200" cy="1485900"/>
          </a:xfrm>
        </p:spPr>
        <p:txBody>
          <a:bodyPr/>
          <a:lstStyle/>
          <a:p>
            <a:r>
              <a:rPr lang="pt-BR" dirty="0"/>
              <a:t>Backlog da Sprint</a:t>
            </a:r>
          </a:p>
        </p:txBody>
      </p:sp>
      <p:sp>
        <p:nvSpPr>
          <p:cNvPr id="7" name="Retângulo 6"/>
          <p:cNvSpPr/>
          <p:nvPr/>
        </p:nvSpPr>
        <p:spPr>
          <a:xfrm>
            <a:off x="11742657" y="6376696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3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98" r="33463"/>
          <a:stretch/>
        </p:blipFill>
        <p:spPr>
          <a:xfrm>
            <a:off x="1176583" y="1636383"/>
            <a:ext cx="3075866" cy="4740313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4742437" y="2249080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Bell MT" panose="02020503060305020303" pitchFamily="18" charset="0"/>
                <a:cs typeface="Times New Roman" panose="02020603050405020304" pitchFamily="18" charset="0"/>
              </a:rPr>
              <a:t>Desenvolveu-se uma página para o envio de mensagens individuais e coletivas (por projetos);</a:t>
            </a:r>
          </a:p>
          <a:p>
            <a:pPr algn="just"/>
            <a:endParaRPr lang="pt-BR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Bell MT" panose="02020503060305020303" pitchFamily="18" charset="0"/>
                <a:cs typeface="Times New Roman" panose="02020603050405020304" pitchFamily="18" charset="0"/>
              </a:rPr>
              <a:t>Criou-se um local para realizar o acesso ao sistema a partir do login de usuário e senha para separar as funções designadas para administradores, suporte e cliente;</a:t>
            </a:r>
          </a:p>
          <a:p>
            <a:pPr algn="just"/>
            <a:endParaRPr lang="pt-BR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Bell MT" panose="02020503060305020303" pitchFamily="18" charset="0"/>
                <a:cs typeface="Times New Roman" panose="02020603050405020304" pitchFamily="18" charset="0"/>
              </a:rPr>
              <a:t>Elaborou-se um filtro na página de pesquisa com as opções de mensagens individuais e coletivas, a fim de agilizar o encontro das mesmas.</a:t>
            </a:r>
          </a:p>
        </p:txBody>
      </p:sp>
    </p:spTree>
    <p:extLst>
      <p:ext uri="{BB962C8B-B14F-4D97-AF65-F5344CB8AC3E}">
        <p14:creationId xmlns:p14="http://schemas.microsoft.com/office/powerpoint/2010/main" val="1652780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Diagrama&#10;&#10;Descrição gerada automaticamente">
            <a:extLst>
              <a:ext uri="{FF2B5EF4-FFF2-40B4-BE49-F238E27FC236}">
                <a16:creationId xmlns:a16="http://schemas.microsoft.com/office/drawing/2014/main" id="{6AE2C61B-A249-BE99-C702-E7404C6E87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22" y="698705"/>
            <a:ext cx="11515956" cy="5460589"/>
          </a:xfr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03CD51A8-3C10-D3D2-B371-34C358126A6D}"/>
              </a:ext>
            </a:extLst>
          </p:cNvPr>
          <p:cNvSpPr/>
          <p:nvPr/>
        </p:nvSpPr>
        <p:spPr>
          <a:xfrm>
            <a:off x="11742657" y="6376696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43805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Evolução 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086377" y="2009104"/>
            <a:ext cx="39022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atin typeface="Bell MT" panose="02020503060305020303" pitchFamily="18" charset="0"/>
              </a:rPr>
              <a:t>Sprint 1</a:t>
            </a:r>
          </a:p>
          <a:p>
            <a:endParaRPr lang="pt-BR" sz="2000" dirty="0">
              <a:latin typeface="Bell MT" panose="020205030603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Bell MT" panose="02020503060305020303" pitchFamily="18" charset="0"/>
              </a:rPr>
              <a:t>Consulta de mensagens;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Bell MT" panose="02020503060305020303" pitchFamily="18" charset="0"/>
              </a:rPr>
              <a:t>Cadastro de mensagens.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6233374" y="2009104"/>
            <a:ext cx="45359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atin typeface="Bell MT" panose="02020503060305020303" pitchFamily="18" charset="0"/>
              </a:rPr>
              <a:t>Sprint 2</a:t>
            </a:r>
          </a:p>
          <a:p>
            <a:endParaRPr lang="pt-BR" sz="2000" dirty="0">
              <a:latin typeface="Bell MT" panose="020205030603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Bell MT" panose="02020503060305020303" pitchFamily="18" charset="0"/>
              </a:rPr>
              <a:t>Cadastro e login de usuários (administrador, suporte, cliente);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Bell MT" panose="02020503060305020303" pitchFamily="18" charset="0"/>
              </a:rPr>
              <a:t>Cadastro de projetos (coletivo);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Bell MT" panose="02020503060305020303" pitchFamily="18" charset="0"/>
              </a:rPr>
              <a:t>Consulta de projetos;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Bell MT" panose="02020503060305020303" pitchFamily="18" charset="0"/>
              </a:rPr>
              <a:t>Filtro de pesquisa;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Bell MT" panose="02020503060305020303" pitchFamily="18" charset="0"/>
              </a:rPr>
              <a:t>Histórico de mensagens individuais e projetos.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11814476" y="644174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706253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3183" y="708336"/>
            <a:ext cx="9120818" cy="565383"/>
          </a:xfrm>
        </p:spPr>
        <p:txBody>
          <a:bodyPr>
            <a:normAutofit fontScale="90000"/>
          </a:bodyPr>
          <a:lstStyle/>
          <a:p>
            <a:r>
              <a:rPr lang="pt-BR" dirty="0"/>
              <a:t>Wireframe</a:t>
            </a:r>
          </a:p>
        </p:txBody>
      </p:sp>
      <p:pic>
        <p:nvPicPr>
          <p:cNvPr id="1026" name="Picture 2" descr="https://github.com/Equipe3-API/API-2-Semestre/raw/main/Imagens%20README/MVP_Sprint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6752"/>
            <a:ext cx="12192000" cy="484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11814476" y="644174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469424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21224" y="90416"/>
            <a:ext cx="9601200" cy="1485900"/>
          </a:xfrm>
        </p:spPr>
        <p:txBody>
          <a:bodyPr/>
          <a:lstStyle/>
          <a:p>
            <a:r>
              <a:rPr lang="pt-BR" dirty="0"/>
              <a:t>Features da Sprint 2</a:t>
            </a:r>
          </a:p>
        </p:txBody>
      </p:sp>
      <p:sp>
        <p:nvSpPr>
          <p:cNvPr id="7" name="Retângulo 6"/>
          <p:cNvSpPr/>
          <p:nvPr/>
        </p:nvSpPr>
        <p:spPr>
          <a:xfrm>
            <a:off x="11814476" y="644174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7</a:t>
            </a:r>
          </a:p>
        </p:txBody>
      </p:sp>
      <p:pic>
        <p:nvPicPr>
          <p:cNvPr id="5" name="Completo (mp4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5454" y="1748374"/>
            <a:ext cx="8110908" cy="4562273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Tinta 2">
                <a:extLst>
                  <a:ext uri="{FF2B5EF4-FFF2-40B4-BE49-F238E27FC236}">
                    <a16:creationId xmlns:a16="http://schemas.microsoft.com/office/drawing/2014/main" id="{4CE3111F-3676-5994-D1E2-2E967B9D1D47}"/>
                  </a:ext>
                </a:extLst>
              </p14:cNvPr>
              <p14:cNvContentPartPr/>
              <p14:nvPr/>
            </p14:nvContentPartPr>
            <p14:xfrm>
              <a:off x="11621648" y="4999297"/>
              <a:ext cx="360" cy="360"/>
            </p14:xfrm>
          </p:contentPart>
        </mc:Choice>
        <mc:Fallback xmlns="">
          <p:pic>
            <p:nvPicPr>
              <p:cNvPr id="3" name="Tinta 2">
                <a:extLst>
                  <a:ext uri="{FF2B5EF4-FFF2-40B4-BE49-F238E27FC236}">
                    <a16:creationId xmlns:a16="http://schemas.microsoft.com/office/drawing/2014/main" id="{4CE3111F-3676-5994-D1E2-2E967B9D1D4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559008" y="4936657"/>
                <a:ext cx="126000" cy="12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8652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9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7FE83BE19367A4FAE3DF7EEA0442305" ma:contentTypeVersion="11" ma:contentTypeDescription="Create a new document." ma:contentTypeScope="" ma:versionID="4c7b371ecceda55b52eeacb21d9f256f">
  <xsd:schema xmlns:xsd="http://www.w3.org/2001/XMLSchema" xmlns:xs="http://www.w3.org/2001/XMLSchema" xmlns:p="http://schemas.microsoft.com/office/2006/metadata/properties" xmlns:ns3="06370893-47fe-433c-8fef-b0deb9e503b2" xmlns:ns4="68f2602f-907f-4af3-a00c-f4f6879869eb" targetNamespace="http://schemas.microsoft.com/office/2006/metadata/properties" ma:root="true" ma:fieldsID="da488fa8acaee278b39b00798838ef31" ns3:_="" ns4:_="">
    <xsd:import namespace="06370893-47fe-433c-8fef-b0deb9e503b2"/>
    <xsd:import namespace="68f2602f-907f-4af3-a00c-f4f6879869e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370893-47fe-433c-8fef-b0deb9e503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f2602f-907f-4af3-a00c-f4f6879869e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20052E6-640E-4587-82F5-60774CB6B7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FE9FB5A-2FF9-44A5-860A-4D2BB54EF1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370893-47fe-433c-8fef-b0deb9e503b2"/>
    <ds:schemaRef ds:uri="68f2602f-907f-4af3-a00c-f4f6879869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80F7EA-F831-4093-9725-56A9796627A7}">
  <ds:schemaRefs>
    <ds:schemaRef ds:uri="06370893-47fe-433c-8fef-b0deb9e503b2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dcmitype/"/>
    <ds:schemaRef ds:uri="http://www.w3.org/XML/1998/namespace"/>
    <ds:schemaRef ds:uri="68f2602f-907f-4af3-a00c-f4f6879869e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195</TotalTime>
  <Words>331</Words>
  <Application>Microsoft Office PowerPoint</Application>
  <PresentationFormat>Widescreen</PresentationFormat>
  <Paragraphs>58</Paragraphs>
  <Slides>12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Arial</vt:lpstr>
      <vt:lpstr>Bell MT</vt:lpstr>
      <vt:lpstr>Calibri</vt:lpstr>
      <vt:lpstr>Calibri Light</vt:lpstr>
      <vt:lpstr>Retrospectiva</vt:lpstr>
      <vt:lpstr>SPRINT 2</vt:lpstr>
      <vt:lpstr>Apresentação do PowerPoint</vt:lpstr>
      <vt:lpstr>Objetivo do Projeto</vt:lpstr>
      <vt:lpstr>Apresentação do PowerPoint</vt:lpstr>
      <vt:lpstr>Backlog da Sprint</vt:lpstr>
      <vt:lpstr>Apresentação do PowerPoint</vt:lpstr>
      <vt:lpstr>Evolução </vt:lpstr>
      <vt:lpstr>Wireframe</vt:lpstr>
      <vt:lpstr>Features da Sprint 2</vt:lpstr>
      <vt:lpstr>Burndown</vt:lpstr>
      <vt:lpstr>Tecnologias Utilizadas</vt:lpstr>
      <vt:lpstr>Agradecimentos Finais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1</dc:title>
  <dc:creator>Jeniffer Pereira</dc:creator>
  <cp:lastModifiedBy>DAVI ELIAS SILVESTRE</cp:lastModifiedBy>
  <cp:revision>17</cp:revision>
  <dcterms:created xsi:type="dcterms:W3CDTF">2022-04-24T17:05:46Z</dcterms:created>
  <dcterms:modified xsi:type="dcterms:W3CDTF">2022-05-17T02:28:49Z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0x01010057FE83BE19367A4FAE3DF7EEA0442305</vt:lpwstr>
  </property>
</Properties>
</file>

<file path=docProps/thumbnail.jpeg>
</file>